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9" r:id="rId9"/>
    <p:sldId id="300" r:id="rId10"/>
    <p:sldId id="296" r:id="rId11"/>
    <p:sldId id="297" r:id="rId12"/>
    <p:sldId id="298" r:id="rId13"/>
  </p:sldIdLst>
  <p:sldSz cx="12192000" cy="6858000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aksing" userId="f44d6b4a-bcfa-4942-ac22-c92ddd68e916" providerId="ADAL" clId="{6383D837-D290-481F-BE4F-EFB939B4EA76}"/>
    <pc:docChg chg="undo custSel addSld delSld modSld">
      <pc:chgData name="Angela Saksing" userId="f44d6b4a-bcfa-4942-ac22-c92ddd68e916" providerId="ADAL" clId="{6383D837-D290-481F-BE4F-EFB939B4EA76}" dt="2024-10-24T11:45:28.611" v="2932" actId="680"/>
      <pc:docMkLst>
        <pc:docMk/>
      </pc:docMkLst>
      <pc:sldChg chg="addSp delSp modSp mod">
        <pc:chgData name="Angela Saksing" userId="f44d6b4a-bcfa-4942-ac22-c92ddd68e916" providerId="ADAL" clId="{6383D837-D290-481F-BE4F-EFB939B4EA76}" dt="2024-10-15T17:26:40.452" v="2393" actId="1076"/>
        <pc:sldMkLst>
          <pc:docMk/>
          <pc:sldMk cId="4085630535" sldId="256"/>
        </pc:sldMkLst>
        <pc:spChg chg="add del mod">
          <ac:chgData name="Angela Saksing" userId="f44d6b4a-bcfa-4942-ac22-c92ddd68e916" providerId="ADAL" clId="{6383D837-D290-481F-BE4F-EFB939B4EA76}" dt="2024-10-15T17:26:31.518" v="2391" actId="27636"/>
          <ac:spMkLst>
            <pc:docMk/>
            <pc:sldMk cId="4085630535" sldId="256"/>
            <ac:spMk id="3" creationId="{992FA54D-6675-896A-830E-A527F402F1B6}"/>
          </ac:spMkLst>
        </pc:spChg>
        <pc:spChg chg="add del mod">
          <ac:chgData name="Angela Saksing" userId="f44d6b4a-bcfa-4942-ac22-c92ddd68e916" providerId="ADAL" clId="{6383D837-D290-481F-BE4F-EFB939B4EA76}" dt="2024-10-15T13:57:10.172" v="20" actId="478"/>
          <ac:spMkLst>
            <pc:docMk/>
            <pc:sldMk cId="4085630535" sldId="256"/>
            <ac:spMk id="5" creationId="{3EF335E8-B868-BB03-7E62-CAA992CE0FBB}"/>
          </ac:spMkLst>
        </pc:spChg>
        <pc:spChg chg="del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18" creationId="{6DBF50F6-DD88-4D9F-B7D3-79B989980940}"/>
          </ac:spMkLst>
        </pc:spChg>
        <pc:spChg chg="del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24" creationId="{916BBDC2-6929-469E-B7C4-A03E77BF94B0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0" creationId="{19D32F93-50AC-4C46-A5DB-291C60DDB7BD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2" creationId="{827DC2C4-B485-428A-BF4A-472D2967F47F}"/>
          </ac:spMkLst>
        </pc:spChg>
        <pc:spChg chg="add">
          <ac:chgData name="Angela Saksing" userId="f44d6b4a-bcfa-4942-ac22-c92ddd68e916" providerId="ADAL" clId="{6383D837-D290-481F-BE4F-EFB939B4EA76}" dt="2024-10-15T17:26:11.598" v="2388" actId="26606"/>
          <ac:spMkLst>
            <pc:docMk/>
            <pc:sldMk cId="4085630535" sldId="256"/>
            <ac:spMk id="34" creationId="{EE04B5EB-F158-4507-90DD-BD23620C7CC9}"/>
          </ac:spMkLst>
        </pc:spChg>
        <pc:grpChg chg="del">
          <ac:chgData name="Angela Saksing" userId="f44d6b4a-bcfa-4942-ac22-c92ddd68e916" providerId="ADAL" clId="{6383D837-D290-481F-BE4F-EFB939B4EA76}" dt="2024-10-15T17:26:11.598" v="2388" actId="26606"/>
          <ac:grpSpMkLst>
            <pc:docMk/>
            <pc:sldMk cId="4085630535" sldId="256"/>
            <ac:grpSpMk id="19" creationId="{FDFEDBF7-8E2C-46B8-9095-AE1D77E21773}"/>
          </ac:grpSpMkLst>
        </pc:grpChg>
        <pc:grpChg chg="del">
          <ac:chgData name="Angela Saksing" userId="f44d6b4a-bcfa-4942-ac22-c92ddd68e916" providerId="ADAL" clId="{6383D837-D290-481F-BE4F-EFB939B4EA76}" dt="2024-10-15T17:26:11.598" v="2388" actId="26606"/>
          <ac:grpSpMkLst>
            <pc:docMk/>
            <pc:sldMk cId="4085630535" sldId="256"/>
            <ac:grpSpMk id="25" creationId="{C344E6B5-C9F5-4338-9E33-003B12373104}"/>
          </ac:grpSpMkLst>
        </pc:grpChg>
        <pc:picChg chg="mod">
          <ac:chgData name="Angela Saksing" userId="f44d6b4a-bcfa-4942-ac22-c92ddd68e916" providerId="ADAL" clId="{6383D837-D290-481F-BE4F-EFB939B4EA76}" dt="2024-10-15T17:26:40.452" v="2393" actId="1076"/>
          <ac:picMkLst>
            <pc:docMk/>
            <pc:sldMk cId="4085630535" sldId="256"/>
            <ac:picMk id="4" creationId="{75F61997-283C-39FB-4ED0-60D0A91607EB}"/>
          </ac:picMkLst>
        </pc:picChg>
      </pc:sldChg>
      <pc:sldChg chg="modSp mod">
        <pc:chgData name="Angela Saksing" userId="f44d6b4a-bcfa-4942-ac22-c92ddd68e916" providerId="ADAL" clId="{6383D837-D290-481F-BE4F-EFB939B4EA76}" dt="2024-10-15T14:01:48.843" v="134" actId="1076"/>
        <pc:sldMkLst>
          <pc:docMk/>
          <pc:sldMk cId="93564707" sldId="282"/>
        </pc:sldMkLst>
        <pc:spChg chg="mod">
          <ac:chgData name="Angela Saksing" userId="f44d6b4a-bcfa-4942-ac22-c92ddd68e916" providerId="ADAL" clId="{6383D837-D290-481F-BE4F-EFB939B4EA76}" dt="2024-10-15T14:01:48.843" v="134" actId="1076"/>
          <ac:spMkLst>
            <pc:docMk/>
            <pc:sldMk cId="93564707" sldId="282"/>
            <ac:spMk id="2" creationId="{2E5E643E-70A6-528C-AA2D-A0EDAD9F39EC}"/>
          </ac:spMkLst>
        </pc:spChg>
      </pc:sldChg>
      <pc:sldChg chg="del">
        <pc:chgData name="Angela Saksing" userId="f44d6b4a-bcfa-4942-ac22-c92ddd68e916" providerId="ADAL" clId="{6383D837-D290-481F-BE4F-EFB939B4EA76}" dt="2024-10-15T13:56:53.821" v="17" actId="2696"/>
        <pc:sldMkLst>
          <pc:docMk/>
          <pc:sldMk cId="4010778797" sldId="289"/>
        </pc:sldMkLst>
      </pc:sldChg>
      <pc:sldChg chg="del">
        <pc:chgData name="Angela Saksing" userId="f44d6b4a-bcfa-4942-ac22-c92ddd68e916" providerId="ADAL" clId="{6383D837-D290-481F-BE4F-EFB939B4EA76}" dt="2024-10-15T13:56:14.558" v="0" actId="2696"/>
        <pc:sldMkLst>
          <pc:docMk/>
          <pc:sldMk cId="1135064238" sldId="290"/>
        </pc:sldMkLst>
      </pc:sldChg>
      <pc:sldChg chg="modSp new mod">
        <pc:chgData name="Angela Saksing" userId="f44d6b4a-bcfa-4942-ac22-c92ddd68e916" providerId="ADAL" clId="{6383D837-D290-481F-BE4F-EFB939B4EA76}" dt="2024-10-16T10:11:15.612" v="2873" actId="20577"/>
        <pc:sldMkLst>
          <pc:docMk/>
          <pc:sldMk cId="1949378852" sldId="290"/>
        </pc:sldMkLst>
        <pc:spChg chg="mod">
          <ac:chgData name="Angela Saksing" userId="f44d6b4a-bcfa-4942-ac22-c92ddd68e916" providerId="ADAL" clId="{6383D837-D290-481F-BE4F-EFB939B4EA76}" dt="2024-10-15T13:58:36.115" v="94" actId="20577"/>
          <ac:spMkLst>
            <pc:docMk/>
            <pc:sldMk cId="1949378852" sldId="290"/>
            <ac:spMk id="2" creationId="{0DF8D420-5ADD-B559-7482-BC412E3C4B82}"/>
          </ac:spMkLst>
        </pc:spChg>
        <pc:spChg chg="mod">
          <ac:chgData name="Angela Saksing" userId="f44d6b4a-bcfa-4942-ac22-c92ddd68e916" providerId="ADAL" clId="{6383D837-D290-481F-BE4F-EFB939B4EA76}" dt="2024-10-16T10:11:15.612" v="2873" actId="20577"/>
          <ac:spMkLst>
            <pc:docMk/>
            <pc:sldMk cId="1949378852" sldId="290"/>
            <ac:spMk id="3" creationId="{D80C42C7-846A-98E3-D018-6230AC38907D}"/>
          </ac:spMkLst>
        </pc:spChg>
      </pc:sldChg>
      <pc:sldChg chg="del">
        <pc:chgData name="Angela Saksing" userId="f44d6b4a-bcfa-4942-ac22-c92ddd68e916" providerId="ADAL" clId="{6383D837-D290-481F-BE4F-EFB939B4EA76}" dt="2024-10-15T13:56:16.599" v="1" actId="2696"/>
        <pc:sldMkLst>
          <pc:docMk/>
          <pc:sldMk cId="1929306664" sldId="291"/>
        </pc:sldMkLst>
      </pc:sldChg>
      <pc:sldChg chg="addSp modSp new mod setBg">
        <pc:chgData name="Angela Saksing" userId="f44d6b4a-bcfa-4942-ac22-c92ddd68e916" providerId="ADAL" clId="{6383D837-D290-481F-BE4F-EFB939B4EA76}" dt="2024-10-16T10:16:33.463" v="2874" actId="20577"/>
        <pc:sldMkLst>
          <pc:docMk/>
          <pc:sldMk cId="2561192218" sldId="291"/>
        </pc:sldMkLst>
        <pc:spChg chg="mod">
          <ac:chgData name="Angela Saksing" userId="f44d6b4a-bcfa-4942-ac22-c92ddd68e916" providerId="ADAL" clId="{6383D837-D290-481F-BE4F-EFB939B4EA76}" dt="2024-10-16T09:37:25.321" v="2855" actId="20577"/>
          <ac:spMkLst>
            <pc:docMk/>
            <pc:sldMk cId="2561192218" sldId="291"/>
            <ac:spMk id="2" creationId="{FE5C3355-731D-41DE-2D29-EE7E475F6773}"/>
          </ac:spMkLst>
        </pc:spChg>
        <pc:spChg chg="mod">
          <ac:chgData name="Angela Saksing" userId="f44d6b4a-bcfa-4942-ac22-c92ddd68e916" providerId="ADAL" clId="{6383D837-D290-481F-BE4F-EFB939B4EA76}" dt="2024-10-16T10:16:33.463" v="2874" actId="20577"/>
          <ac:spMkLst>
            <pc:docMk/>
            <pc:sldMk cId="2561192218" sldId="291"/>
            <ac:spMk id="3" creationId="{6D55B68F-B9FC-F182-153C-C8AEC344228A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5:38.920" v="2386" actId="26606"/>
          <ac:spMkLst>
            <pc:docMk/>
            <pc:sldMk cId="2561192218" sldId="291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5:38.920" v="2386" actId="26606"/>
          <ac:cxnSpMkLst>
            <pc:docMk/>
            <pc:sldMk cId="2561192218" sldId="291"/>
            <ac:cxnSpMk id="14" creationId="{23AAC9B5-8015-485C-ACF9-A750390E9A56}"/>
          </ac:cxnSpMkLst>
        </pc:cxnChg>
      </pc:sldChg>
      <pc:sldChg chg="addSp modSp new mod setBg">
        <pc:chgData name="Angela Saksing" userId="f44d6b4a-bcfa-4942-ac22-c92ddd68e916" providerId="ADAL" clId="{6383D837-D290-481F-BE4F-EFB939B4EA76}" dt="2024-10-15T17:27:25.767" v="2400" actId="20577"/>
        <pc:sldMkLst>
          <pc:docMk/>
          <pc:sldMk cId="590842501" sldId="292"/>
        </pc:sldMkLst>
        <pc:spChg chg="mo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2" creationId="{CDA90ACD-6352-CF10-0441-F9712944D0AD}"/>
          </ac:spMkLst>
        </pc:spChg>
        <pc:spChg chg="mod">
          <ac:chgData name="Angela Saksing" userId="f44d6b4a-bcfa-4942-ac22-c92ddd68e916" providerId="ADAL" clId="{6383D837-D290-481F-BE4F-EFB939B4EA76}" dt="2024-10-15T17:27:25.767" v="2400" actId="20577"/>
          <ac:spMkLst>
            <pc:docMk/>
            <pc:sldMk cId="590842501" sldId="292"/>
            <ac:spMk id="3" creationId="{1914FD7E-51F2-49A8-4902-731899DA57FE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6:51.784" v="2394" actId="26606"/>
          <ac:spMkLst>
            <pc:docMk/>
            <pc:sldMk cId="590842501" sldId="292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6:51.784" v="2394" actId="26606"/>
          <ac:cxnSpMkLst>
            <pc:docMk/>
            <pc:sldMk cId="590842501" sldId="292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18.565" v="2" actId="2696"/>
        <pc:sldMkLst>
          <pc:docMk/>
          <pc:sldMk cId="3893625129" sldId="292"/>
        </pc:sldMkLst>
      </pc:sldChg>
      <pc:sldChg chg="addSp delSp modSp new mod setBg">
        <pc:chgData name="Angela Saksing" userId="f44d6b4a-bcfa-4942-ac22-c92ddd68e916" providerId="ADAL" clId="{6383D837-D290-481F-BE4F-EFB939B4EA76}" dt="2024-10-16T10:17:39.853" v="2931" actId="20577"/>
        <pc:sldMkLst>
          <pc:docMk/>
          <pc:sldMk cId="301639907" sldId="293"/>
        </pc:sldMkLst>
        <pc:spChg chg="mod">
          <ac:chgData name="Angela Saksing" userId="f44d6b4a-bcfa-4942-ac22-c92ddd68e916" providerId="ADAL" clId="{6383D837-D290-481F-BE4F-EFB939B4EA76}" dt="2024-10-16T09:38:19.449" v="2861" actId="20577"/>
          <ac:spMkLst>
            <pc:docMk/>
            <pc:sldMk cId="301639907" sldId="293"/>
            <ac:spMk id="2" creationId="{D610BBD8-27FF-042D-60CB-EEE0CB0FD5E6}"/>
          </ac:spMkLst>
        </pc:spChg>
        <pc:spChg chg="mod">
          <ac:chgData name="Angela Saksing" userId="f44d6b4a-bcfa-4942-ac22-c92ddd68e916" providerId="ADAL" clId="{6383D837-D290-481F-BE4F-EFB939B4EA76}" dt="2024-10-16T10:17:39.853" v="2931" actId="20577"/>
          <ac:spMkLst>
            <pc:docMk/>
            <pc:sldMk cId="301639907" sldId="293"/>
            <ac:spMk id="3" creationId="{EAB2CC79-F005-9D39-0051-651930CAA59D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8" creationId="{081EA652-8C6A-4E69-BEB9-170809474553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10" creationId="{5298780A-33B9-4EA2-8F67-DE68AD62841B}"/>
          </ac:spMkLst>
        </pc:spChg>
        <pc:spChg chg="add del">
          <ac:chgData name="Angela Saksing" userId="f44d6b4a-bcfa-4942-ac22-c92ddd68e916" providerId="ADAL" clId="{6383D837-D290-481F-BE4F-EFB939B4EA76}" dt="2024-10-15T17:27:51.700" v="2402" actId="26606"/>
          <ac:spMkLst>
            <pc:docMk/>
            <pc:sldMk cId="301639907" sldId="293"/>
            <ac:spMk id="12" creationId="{7F488E8B-4E1E-4402-8935-D4E6C02615C7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5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6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7:51.715" v="2403" actId="26606"/>
          <ac:spMkLst>
            <pc:docMk/>
            <pc:sldMk cId="301639907" sldId="293"/>
            <ac:spMk id="17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7:51.715" v="2403" actId="26606"/>
          <ac:cxnSpMkLst>
            <pc:docMk/>
            <pc:sldMk cId="301639907" sldId="293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1.172" v="3" actId="2696"/>
        <pc:sldMkLst>
          <pc:docMk/>
          <pc:sldMk cId="1627917967" sldId="293"/>
        </pc:sldMkLst>
      </pc:sldChg>
      <pc:sldChg chg="addSp modSp new mod setBg">
        <pc:chgData name="Angela Saksing" userId="f44d6b4a-bcfa-4942-ac22-c92ddd68e916" providerId="ADAL" clId="{6383D837-D290-481F-BE4F-EFB939B4EA76}" dt="2024-10-15T17:28:44.796" v="2415" actId="14100"/>
        <pc:sldMkLst>
          <pc:docMk/>
          <pc:sldMk cId="1327506315" sldId="294"/>
        </pc:sldMkLst>
        <pc:spChg chg="mo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2" creationId="{04E4A7F8-3681-0057-BAC2-BAD63CA1BCA2}"/>
          </ac:spMkLst>
        </pc:spChg>
        <pc:spChg chg="mod">
          <ac:chgData name="Angela Saksing" userId="f44d6b4a-bcfa-4942-ac22-c92ddd68e916" providerId="ADAL" clId="{6383D837-D290-481F-BE4F-EFB939B4EA76}" dt="2024-10-15T17:28:44.796" v="2415" actId="14100"/>
          <ac:spMkLst>
            <pc:docMk/>
            <pc:sldMk cId="1327506315" sldId="294"/>
            <ac:spMk id="3" creationId="{D69155CC-83DC-6865-0A39-DA731AA112C1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8:17.622" v="2410" actId="26606"/>
          <ac:spMkLst>
            <pc:docMk/>
            <pc:sldMk cId="1327506315" sldId="294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8:17.622" v="2410" actId="26606"/>
          <ac:cxnSpMkLst>
            <pc:docMk/>
            <pc:sldMk cId="1327506315" sldId="294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2.961" v="4" actId="2696"/>
        <pc:sldMkLst>
          <pc:docMk/>
          <pc:sldMk cId="3468074644" sldId="294"/>
        </pc:sldMkLst>
      </pc:sldChg>
      <pc:sldChg chg="del">
        <pc:chgData name="Angela Saksing" userId="f44d6b4a-bcfa-4942-ac22-c92ddd68e916" providerId="ADAL" clId="{6383D837-D290-481F-BE4F-EFB939B4EA76}" dt="2024-10-15T13:56:25.098" v="5" actId="2696"/>
        <pc:sldMkLst>
          <pc:docMk/>
          <pc:sldMk cId="1316152891" sldId="295"/>
        </pc:sldMkLst>
      </pc:sldChg>
      <pc:sldChg chg="addSp modSp new mod setBg">
        <pc:chgData name="Angela Saksing" userId="f44d6b4a-bcfa-4942-ac22-c92ddd68e916" providerId="ADAL" clId="{6383D837-D290-481F-BE4F-EFB939B4EA76}" dt="2024-10-15T17:29:05.166" v="2416" actId="26606"/>
        <pc:sldMkLst>
          <pc:docMk/>
          <pc:sldMk cId="2131085611" sldId="295"/>
        </pc:sldMkLst>
        <pc:spChg chg="mo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2" creationId="{5DD8611A-C3E9-6CE4-4BED-5F65C08ADA92}"/>
          </ac:spMkLst>
        </pc:spChg>
        <pc:spChg chg="mo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3" creationId="{B4AB0C45-FC99-5930-A69E-27ACDC6346CE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9:05.166" v="2416" actId="26606"/>
          <ac:spMkLst>
            <pc:docMk/>
            <pc:sldMk cId="2131085611" sldId="295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9:05.166" v="2416" actId="26606"/>
          <ac:cxnSpMkLst>
            <pc:docMk/>
            <pc:sldMk cId="2131085611" sldId="295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7.093" v="6" actId="2696"/>
        <pc:sldMkLst>
          <pc:docMk/>
          <pc:sldMk cId="650222931" sldId="296"/>
        </pc:sldMkLst>
      </pc:sldChg>
      <pc:sldChg chg="addSp modSp new mod setBg">
        <pc:chgData name="Angela Saksing" userId="f44d6b4a-bcfa-4942-ac22-c92ddd68e916" providerId="ADAL" clId="{6383D837-D290-481F-BE4F-EFB939B4EA76}" dt="2024-10-15T17:29:23.845" v="2420" actId="255"/>
        <pc:sldMkLst>
          <pc:docMk/>
          <pc:sldMk cId="2926347540" sldId="296"/>
        </pc:sldMkLst>
        <pc:spChg chg="mo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2" creationId="{9C610415-C698-D0B2-B48E-CB589FAD36BF}"/>
          </ac:spMkLst>
        </pc:spChg>
        <pc:spChg chg="mod">
          <ac:chgData name="Angela Saksing" userId="f44d6b4a-bcfa-4942-ac22-c92ddd68e916" providerId="ADAL" clId="{6383D837-D290-481F-BE4F-EFB939B4EA76}" dt="2024-10-15T17:29:23.845" v="2420" actId="255"/>
          <ac:spMkLst>
            <pc:docMk/>
            <pc:sldMk cId="2926347540" sldId="296"/>
            <ac:spMk id="3" creationId="{D9AD905A-A73F-3630-66C3-4D9418D27EBC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29:12.949" v="2417" actId="26606"/>
          <ac:spMkLst>
            <pc:docMk/>
            <pc:sldMk cId="2926347540" sldId="296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29:12.949" v="2417" actId="26606"/>
          <ac:cxnSpMkLst>
            <pc:docMk/>
            <pc:sldMk cId="2926347540" sldId="296"/>
            <ac:cxnSpMk id="14" creationId="{23AAC9B5-8015-485C-ACF9-A750390E9A56}"/>
          </ac:cxnSpMkLst>
        </pc:cxnChg>
      </pc:sldChg>
      <pc:sldChg chg="del">
        <pc:chgData name="Angela Saksing" userId="f44d6b4a-bcfa-4942-ac22-c92ddd68e916" providerId="ADAL" clId="{6383D837-D290-481F-BE4F-EFB939B4EA76}" dt="2024-10-15T13:56:28.914" v="7" actId="2696"/>
        <pc:sldMkLst>
          <pc:docMk/>
          <pc:sldMk cId="2740549659" sldId="297"/>
        </pc:sldMkLst>
      </pc:sldChg>
      <pc:sldChg chg="addSp modSp new mod setBg">
        <pc:chgData name="Angela Saksing" userId="f44d6b4a-bcfa-4942-ac22-c92ddd68e916" providerId="ADAL" clId="{6383D837-D290-481F-BE4F-EFB939B4EA76}" dt="2024-10-16T09:37:45.518" v="2859" actId="20577"/>
        <pc:sldMkLst>
          <pc:docMk/>
          <pc:sldMk cId="4175488386" sldId="297"/>
        </pc:sldMkLst>
        <pc:spChg chg="mod">
          <ac:chgData name="Angela Saksing" userId="f44d6b4a-bcfa-4942-ac22-c92ddd68e916" providerId="ADAL" clId="{6383D837-D290-481F-BE4F-EFB939B4EA76}" dt="2024-10-16T09:37:45.518" v="2859" actId="20577"/>
          <ac:spMkLst>
            <pc:docMk/>
            <pc:sldMk cId="4175488386" sldId="297"/>
            <ac:spMk id="2" creationId="{DDFADD3B-2E21-68D6-042F-27E7F2596CA9}"/>
          </ac:spMkLst>
        </pc:spChg>
        <pc:spChg chg="mod">
          <ac:chgData name="Angela Saksing" userId="f44d6b4a-bcfa-4942-ac22-c92ddd68e916" providerId="ADAL" clId="{6383D837-D290-481F-BE4F-EFB939B4EA76}" dt="2024-10-15T17:35:28.974" v="2524" actId="20577"/>
          <ac:spMkLst>
            <pc:docMk/>
            <pc:sldMk cId="4175488386" sldId="297"/>
            <ac:spMk id="3" creationId="{928DC748-D3E2-3315-F7A7-FEF1D5CB996A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8" creationId="{081EA652-8C6A-4E69-BEB9-170809474553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10" creationId="{5298780A-33B9-4EA2-8F67-DE68AD62841B}"/>
          </ac:spMkLst>
        </pc:spChg>
        <pc:spChg chg="add">
          <ac:chgData name="Angela Saksing" userId="f44d6b4a-bcfa-4942-ac22-c92ddd68e916" providerId="ADAL" clId="{6383D837-D290-481F-BE4F-EFB939B4EA76}" dt="2024-10-15T17:35:25.096" v="2523" actId="26606"/>
          <ac:spMkLst>
            <pc:docMk/>
            <pc:sldMk cId="4175488386" sldId="297"/>
            <ac:spMk id="12" creationId="{7F488E8B-4E1E-4402-8935-D4E6C02615C7}"/>
          </ac:spMkLst>
        </pc:spChg>
        <pc:cxnChg chg="add">
          <ac:chgData name="Angela Saksing" userId="f44d6b4a-bcfa-4942-ac22-c92ddd68e916" providerId="ADAL" clId="{6383D837-D290-481F-BE4F-EFB939B4EA76}" dt="2024-10-15T17:35:25.096" v="2523" actId="26606"/>
          <ac:cxnSpMkLst>
            <pc:docMk/>
            <pc:sldMk cId="4175488386" sldId="297"/>
            <ac:cxnSpMk id="14" creationId="{23AAC9B5-8015-485C-ACF9-A750390E9A56}"/>
          </ac:cxnSpMkLst>
        </pc:cxnChg>
      </pc:sldChg>
      <pc:sldChg chg="modSp new mod">
        <pc:chgData name="Angela Saksing" userId="f44d6b4a-bcfa-4942-ac22-c92ddd68e916" providerId="ADAL" clId="{6383D837-D290-481F-BE4F-EFB939B4EA76}" dt="2024-10-15T17:39:15.541" v="2682" actId="20577"/>
        <pc:sldMkLst>
          <pc:docMk/>
          <pc:sldMk cId="2604334865" sldId="298"/>
        </pc:sldMkLst>
        <pc:spChg chg="mod">
          <ac:chgData name="Angela Saksing" userId="f44d6b4a-bcfa-4942-ac22-c92ddd68e916" providerId="ADAL" clId="{6383D837-D290-481F-BE4F-EFB939B4EA76}" dt="2024-10-15T17:35:59.856" v="2537" actId="20577"/>
          <ac:spMkLst>
            <pc:docMk/>
            <pc:sldMk cId="2604334865" sldId="298"/>
            <ac:spMk id="2" creationId="{3DA00B2C-679E-D748-7864-CFA794F0656F}"/>
          </ac:spMkLst>
        </pc:spChg>
        <pc:spChg chg="mod">
          <ac:chgData name="Angela Saksing" userId="f44d6b4a-bcfa-4942-ac22-c92ddd68e916" providerId="ADAL" clId="{6383D837-D290-481F-BE4F-EFB939B4EA76}" dt="2024-10-15T17:39:15.541" v="2682" actId="20577"/>
          <ac:spMkLst>
            <pc:docMk/>
            <pc:sldMk cId="2604334865" sldId="298"/>
            <ac:spMk id="3" creationId="{2A315B11-0661-189F-8435-9933D87F7DCB}"/>
          </ac:spMkLst>
        </pc:spChg>
      </pc:sldChg>
      <pc:sldChg chg="del">
        <pc:chgData name="Angela Saksing" userId="f44d6b4a-bcfa-4942-ac22-c92ddd68e916" providerId="ADAL" clId="{6383D837-D290-481F-BE4F-EFB939B4EA76}" dt="2024-10-15T13:56:31.129" v="8" actId="2696"/>
        <pc:sldMkLst>
          <pc:docMk/>
          <pc:sldMk cId="4214387963" sldId="298"/>
        </pc:sldMkLst>
      </pc:sldChg>
      <pc:sldChg chg="addSp modSp new mod">
        <pc:chgData name="Angela Saksing" userId="f44d6b4a-bcfa-4942-ac22-c92ddd68e916" providerId="ADAL" clId="{6383D837-D290-481F-BE4F-EFB939B4EA76}" dt="2024-10-16T09:42:46.212" v="2865" actId="14100"/>
        <pc:sldMkLst>
          <pc:docMk/>
          <pc:sldMk cId="1958044054" sldId="299"/>
        </pc:sldMkLst>
        <pc:picChg chg="add mod">
          <ac:chgData name="Angela Saksing" userId="f44d6b4a-bcfa-4942-ac22-c92ddd68e916" providerId="ADAL" clId="{6383D837-D290-481F-BE4F-EFB939B4EA76}" dt="2024-10-16T09:42:46.212" v="2865" actId="14100"/>
          <ac:picMkLst>
            <pc:docMk/>
            <pc:sldMk cId="1958044054" sldId="299"/>
            <ac:picMk id="4" creationId="{96A83A36-748A-AEFE-4E30-3656B30CA013}"/>
          </ac:picMkLst>
        </pc:picChg>
      </pc:sldChg>
      <pc:sldChg chg="del">
        <pc:chgData name="Angela Saksing" userId="f44d6b4a-bcfa-4942-ac22-c92ddd68e916" providerId="ADAL" clId="{6383D837-D290-481F-BE4F-EFB939B4EA76}" dt="2024-10-15T13:56:33.655" v="9" actId="2696"/>
        <pc:sldMkLst>
          <pc:docMk/>
          <pc:sldMk cId="3792166719" sldId="299"/>
        </pc:sldMkLst>
      </pc:sldChg>
      <pc:sldChg chg="addSp modSp new mod">
        <pc:chgData name="Angela Saksing" userId="f44d6b4a-bcfa-4942-ac22-c92ddd68e916" providerId="ADAL" clId="{6383D837-D290-481F-BE4F-EFB939B4EA76}" dt="2024-10-16T09:43:16.665" v="2870" actId="14100"/>
        <pc:sldMkLst>
          <pc:docMk/>
          <pc:sldMk cId="465394664" sldId="300"/>
        </pc:sldMkLst>
        <pc:picChg chg="add mod">
          <ac:chgData name="Angela Saksing" userId="f44d6b4a-bcfa-4942-ac22-c92ddd68e916" providerId="ADAL" clId="{6383D837-D290-481F-BE4F-EFB939B4EA76}" dt="2024-10-16T09:43:16.665" v="2870" actId="14100"/>
          <ac:picMkLst>
            <pc:docMk/>
            <pc:sldMk cId="465394664" sldId="300"/>
            <ac:picMk id="4" creationId="{515FA279-CA3E-7B51-E92E-EE798507B586}"/>
          </ac:picMkLst>
        </pc:picChg>
      </pc:sldChg>
      <pc:sldChg chg="del">
        <pc:chgData name="Angela Saksing" userId="f44d6b4a-bcfa-4942-ac22-c92ddd68e916" providerId="ADAL" clId="{6383D837-D290-481F-BE4F-EFB939B4EA76}" dt="2024-10-15T13:56:35.727" v="10" actId="2696"/>
        <pc:sldMkLst>
          <pc:docMk/>
          <pc:sldMk cId="3483026038" sldId="300"/>
        </pc:sldMkLst>
      </pc:sldChg>
      <pc:sldChg chg="del">
        <pc:chgData name="Angela Saksing" userId="f44d6b4a-bcfa-4942-ac22-c92ddd68e916" providerId="ADAL" clId="{6383D837-D290-481F-BE4F-EFB939B4EA76}" dt="2024-10-15T13:56:37.849" v="11" actId="2696"/>
        <pc:sldMkLst>
          <pc:docMk/>
          <pc:sldMk cId="506485469" sldId="301"/>
        </pc:sldMkLst>
      </pc:sldChg>
      <pc:sldChg chg="new">
        <pc:chgData name="Angela Saksing" userId="f44d6b4a-bcfa-4942-ac22-c92ddd68e916" providerId="ADAL" clId="{6383D837-D290-481F-BE4F-EFB939B4EA76}" dt="2024-10-24T11:45:28.611" v="2932" actId="680"/>
        <pc:sldMkLst>
          <pc:docMk/>
          <pc:sldMk cId="3533783421" sldId="301"/>
        </pc:sldMkLst>
      </pc:sldChg>
      <pc:sldChg chg="del">
        <pc:chgData name="Angela Saksing" userId="f44d6b4a-bcfa-4942-ac22-c92ddd68e916" providerId="ADAL" clId="{6383D837-D290-481F-BE4F-EFB939B4EA76}" dt="2024-10-15T13:56:39.523" v="12" actId="2696"/>
        <pc:sldMkLst>
          <pc:docMk/>
          <pc:sldMk cId="1058697301" sldId="302"/>
        </pc:sldMkLst>
      </pc:sldChg>
      <pc:sldChg chg="del">
        <pc:chgData name="Angela Saksing" userId="f44d6b4a-bcfa-4942-ac22-c92ddd68e916" providerId="ADAL" clId="{6383D837-D290-481F-BE4F-EFB939B4EA76}" dt="2024-10-15T13:56:41.614" v="13" actId="2696"/>
        <pc:sldMkLst>
          <pc:docMk/>
          <pc:sldMk cId="739862102" sldId="303"/>
        </pc:sldMkLst>
      </pc:sldChg>
      <pc:sldChg chg="del">
        <pc:chgData name="Angela Saksing" userId="f44d6b4a-bcfa-4942-ac22-c92ddd68e916" providerId="ADAL" clId="{6383D837-D290-481F-BE4F-EFB939B4EA76}" dt="2024-10-15T13:56:43.921" v="14" actId="2696"/>
        <pc:sldMkLst>
          <pc:docMk/>
          <pc:sldMk cId="3256085763" sldId="304"/>
        </pc:sldMkLst>
      </pc:sldChg>
      <pc:sldChg chg="del">
        <pc:chgData name="Angela Saksing" userId="f44d6b4a-bcfa-4942-ac22-c92ddd68e916" providerId="ADAL" clId="{6383D837-D290-481F-BE4F-EFB939B4EA76}" dt="2024-10-15T13:56:46.528" v="15" actId="2696"/>
        <pc:sldMkLst>
          <pc:docMk/>
          <pc:sldMk cId="3789137020" sldId="305"/>
        </pc:sldMkLst>
      </pc:sldChg>
    </pc:docChg>
  </pc:docChgLst>
  <pc:docChgLst>
    <pc:chgData name="Inga Köster" userId="ba5f6e9f-57d9-4949-a6a6-0e10ca8b5b57" providerId="ADAL" clId="{144A2AFC-A9B9-40E1-B763-1F47A18095A9}"/>
    <pc:docChg chg="delSld">
      <pc:chgData name="Inga Köster" userId="ba5f6e9f-57d9-4949-a6a6-0e10ca8b5b57" providerId="ADAL" clId="{144A2AFC-A9B9-40E1-B763-1F47A18095A9}" dt="2024-10-25T09:12:47.697" v="1" actId="2696"/>
      <pc:docMkLst>
        <pc:docMk/>
      </pc:docMkLst>
      <pc:sldChg chg="del">
        <pc:chgData name="Inga Köster" userId="ba5f6e9f-57d9-4949-a6a6-0e10ca8b5b57" providerId="ADAL" clId="{144A2AFC-A9B9-40E1-B763-1F47A18095A9}" dt="2024-10-25T09:12:47.697" v="1" actId="2696"/>
        <pc:sldMkLst>
          <pc:docMk/>
          <pc:sldMk cId="93564707" sldId="282"/>
        </pc:sldMkLst>
      </pc:sldChg>
      <pc:sldChg chg="del">
        <pc:chgData name="Inga Köster" userId="ba5f6e9f-57d9-4949-a6a6-0e10ca8b5b57" providerId="ADAL" clId="{144A2AFC-A9B9-40E1-B763-1F47A18095A9}" dt="2024-10-25T09:12:41.085" v="0" actId="2696"/>
        <pc:sldMkLst>
          <pc:docMk/>
          <pc:sldMk cId="3533783421" sldId="3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BC8FA-B06C-42D0-BBB8-BC007FB48700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34547-0A65-4F82-BE72-1DAE4B9DBA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948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28EBA35-CA07-E09F-160D-CC3A6F222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19248619-8D45-0E73-A34E-82B01E6A3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745BD07-A7B7-83A7-673B-DB121B8E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C00D628-46DD-11BF-12BE-9BF68650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92654A3-CBE8-8413-6B3E-0861FC17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292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C836146-E4B5-608B-1410-D4DE5EF4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F3C1863-86BC-0A54-72DC-00842AB94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695F7AE5-747C-EE0C-2B14-62EC460C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438DCD0-C69B-8309-280D-570679A5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EFD517D-C0EC-D797-47A8-A9AECA18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863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B70BAE98-3068-8923-BB96-549AE51065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8A83E06E-75E5-55DE-910B-F3BE02526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4BA7082-ECC6-850A-A4A0-A7F7E5AC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8A0B864-AB1A-C8B9-1B57-6156E44C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FEF9A3A-5FAD-4E5C-4E7A-FC90443CC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688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52ED7F-56A3-00A2-2EDC-8BB949D1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4958F85-42C4-A40D-56C9-6A38C39C2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197861C-54DB-F2FA-A66F-0C58B1F3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A727996-A0BA-0BE8-1FBB-22E130F4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30B311D-8533-7761-D8AC-4D6D88F6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7355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4F5D446-B12F-6420-21BA-C316EFE2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D220DEEE-2C38-ADF5-6BBC-EB6B229A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F6531C1-169C-D130-86FB-5FC61131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F525FA1-80BA-B764-CA25-27BD0709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DA6FB6D-4AB1-680E-8817-DEC4ABA8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695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8FF8529-44DA-7540-35AF-731C6747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578801C-F45F-22BA-D476-A8B2FB593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00326B28-A797-B126-9D74-71C680238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EE05D4B7-CB29-DE0F-13FC-165A79C05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D7302BB-2F22-297A-C20F-10958228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32BC0340-A3C4-EC1B-8FAD-3C3795A5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62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28E3118-F254-F0D3-697B-FA2EDA473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25965FC-096E-3DF1-79FA-EF1976C22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1DD6336A-2FCC-D76B-F027-76D3021E5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45A9CED5-308C-955A-2B4D-8FE17B575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B982069C-7AED-80E2-3D5E-232A498B6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CB525F7D-3094-45F2-AFC9-8340A439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56DE2172-4698-CF95-9FE3-4657929D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F42A618B-20D2-696A-0EC5-1F291D01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6815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C042AF0-4FAF-7A56-32EB-58886D2E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366BE2F7-B9E4-0C90-2323-21A95877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1025A9D5-5B6C-3B2F-2ED7-80D928247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BA30B18-16C6-854B-0919-5F51F61A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118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5A9BA30-ED2F-864A-2E17-BA809E63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8E724809-2011-AECE-1B3E-C353CC10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C46F8B18-E3FA-9A0B-00C2-8D3A3C61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5225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9F5C58-8F76-C9D5-90C8-BB6ADE1D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6166F97-DCF8-8D83-01B4-CA203DF3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108EE08-574E-0393-48A2-AD4B81349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A727FD10-818D-B042-7AE5-5E7F70A7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B59730C-3061-7E08-B9EC-4F04F3E8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BE4C8C34-55C4-745C-2ECC-ED730C9A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5004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E47689A-7133-CA54-1B6A-804FDAEE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CB8DB9A9-52AE-C46A-789A-27169D2DA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BD3224A9-BDE9-18F0-9649-AD89AC4E6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EA88DB2-48BF-E80D-CF69-581C278E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DC1657D-C01F-B779-5D42-8328EBBD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AE5D3C8-A42C-E79D-D187-D7C67AA1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002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6AA2B8CB-C340-204B-E140-D18CE1E9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91929F3-DD28-6FF2-F657-7C014FF77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251C486-48CA-80CD-CD99-CD536D167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2D7D78-1B53-4422-8AA1-AA6D12607495}" type="datetimeFigureOut">
              <a:rPr lang="et-EE" smtClean="0"/>
              <a:t>25.10.2024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E6F6B88-7E64-56BE-BC0A-FE328BDE9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AEC0139-19BC-617E-92E4-852E1F786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B8CD7-4732-4933-94B3-F74FAB2065D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036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aridus.postimees.ee/8073349/omavalitsused-kusimustele-haridusleppe-kohta-pole-vastuseid-tulnud" TargetMode="External"/><Relationship Id="rId7" Type="http://schemas.openxmlformats.org/officeDocument/2006/relationships/hyperlink" Target="https://www.delfi.ee/artikkel/120303676/tartu-linnapea-ilma-lisaressurssi-leidmata-ei-ole-hariduslepet-voimalik-rakendada" TargetMode="External"/><Relationship Id="rId2" Type="http://schemas.openxmlformats.org/officeDocument/2006/relationships/hyperlink" Target="https://opleht.ee/2024/08/eesti-linnade-ja-valdade-liit-rahalise-katteta-hariduslepe-ei-tee-olukorda-parema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ridus.postimees.ee/8049202/kov-id-haridusleppe-kavast-kindlasti-vajavad-koolipidajad-raha-juurde" TargetMode="External"/><Relationship Id="rId5" Type="http://schemas.openxmlformats.org/officeDocument/2006/relationships/hyperlink" Target="https://arvamus.postimees.ee/8049726/omavalitsustegelased-hariduslepe-pole-osutunud-volukepikeseks-et-leida-opetajatele-palgaraha" TargetMode="External"/><Relationship Id="rId4" Type="http://schemas.openxmlformats.org/officeDocument/2006/relationships/hyperlink" Target="https://www.err.ee/1609401031/andres-laisk-hariduse-rahastamine-on-riigil-poolikult-lahendatud-vorran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992FA54D-6675-896A-830E-A527F402F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2" y="4093608"/>
            <a:ext cx="5130798" cy="1801864"/>
          </a:xfrm>
        </p:spPr>
        <p:txBody>
          <a:bodyPr anchor="t">
            <a:normAutofit fontScale="92500" lnSpcReduction="20000"/>
          </a:bodyPr>
          <a:lstStyle/>
          <a:p>
            <a:pPr algn="r"/>
            <a:r>
              <a:rPr lang="et-E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Haridusleppe infotund 16.10.2024</a:t>
            </a:r>
          </a:p>
          <a:p>
            <a:pPr algn="r"/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Trei, asedirektor</a:t>
            </a: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Angela Saksing, nõunik</a:t>
            </a:r>
          </a:p>
          <a:p>
            <a:pPr algn="r">
              <a:spcBef>
                <a:spcPts val="0"/>
              </a:spcBef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Eesti Linnade ja Valdade Liit</a:t>
            </a:r>
          </a:p>
          <a:p>
            <a:pPr algn="r"/>
            <a:endParaRPr lang="et-EE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75F61997-283C-39FB-4ED0-60D0A9160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695" y="1046635"/>
            <a:ext cx="8208382" cy="110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3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9C610415-C698-D0B2-B48E-CB589FAD3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/>
              <a:t>ELVLi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9AD905A-A73F-3630-66C3-4D9418D2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012371"/>
            <a:ext cx="5673998" cy="4822372"/>
          </a:xfrm>
        </p:spPr>
        <p:txBody>
          <a:bodyPr anchor="ctr">
            <a:noAutofit/>
          </a:bodyPr>
          <a:lstStyle/>
          <a:p>
            <a:r>
              <a:rPr lang="et-EE" sz="2000" dirty="0"/>
              <a:t>Sisuline vaade:</a:t>
            </a:r>
          </a:p>
          <a:p>
            <a:pPr lvl="1"/>
            <a:r>
              <a:rPr lang="fi-FI" sz="2000" dirty="0" err="1"/>
              <a:t>Leppe</a:t>
            </a:r>
            <a:r>
              <a:rPr lang="fi-FI" sz="2000" dirty="0"/>
              <a:t> </a:t>
            </a:r>
            <a:r>
              <a:rPr lang="fi-FI" sz="2000" dirty="0" err="1"/>
              <a:t>põhirõhk</a:t>
            </a:r>
            <a:r>
              <a:rPr lang="fi-FI" sz="2000" dirty="0"/>
              <a:t> on </a:t>
            </a:r>
            <a:r>
              <a:rPr lang="fi-FI" sz="2000" dirty="0" err="1"/>
              <a:t>karjäärimudeli</a:t>
            </a:r>
            <a:r>
              <a:rPr lang="fi-FI" sz="2000" dirty="0"/>
              <a:t> </a:t>
            </a:r>
            <a:r>
              <a:rPr lang="fi-FI" sz="2000" dirty="0" err="1"/>
              <a:t>rakendamisel</a:t>
            </a:r>
            <a:r>
              <a:rPr lang="fi-FI" sz="2000" dirty="0"/>
              <a:t>. </a:t>
            </a:r>
            <a:endParaRPr lang="et-EE" sz="2000" dirty="0"/>
          </a:p>
          <a:p>
            <a:pPr lvl="1"/>
            <a:r>
              <a:rPr lang="et-EE" sz="2000" dirty="0"/>
              <a:t>Karjäärimudelis ei ole õpetajate järelkasv prioriteet.</a:t>
            </a:r>
          </a:p>
          <a:p>
            <a:pPr lvl="1"/>
            <a:r>
              <a:rPr lang="et-EE" sz="2000" dirty="0"/>
              <a:t>Karjäärimudel ei väärtusta suuremat osa õpetajatest, sest ca 80% õpetajatele tagatakse edaspidi ministri kehtestatud karjäärimudeliga töötasu vaid alammääras. </a:t>
            </a:r>
          </a:p>
          <a:p>
            <a:pPr lvl="1"/>
            <a:r>
              <a:rPr lang="et-EE" sz="2000" dirty="0"/>
              <a:t>Kvalifikatsioonita õpetajaga kolme aasta pikkuse lepingu sõlmimise võimalus – eeldab seadusemuudatust.</a:t>
            </a:r>
          </a:p>
          <a:p>
            <a:pPr lvl="1"/>
            <a:r>
              <a:rPr lang="et-EE" sz="2000" dirty="0"/>
              <a:t>Täistööajaga töötava õpetaja soovituslikuks õppetundide mahuks loetakse üldjuhul 21, aga mitte rohkem kui 24 arvestusliku pikkusega õppetundi - </a:t>
            </a:r>
            <a:r>
              <a:rPr lang="fi-FI" sz="2000" dirty="0" err="1"/>
              <a:t>punkt</a:t>
            </a:r>
            <a:r>
              <a:rPr lang="fi-FI" sz="2000" dirty="0"/>
              <a:t> ei </a:t>
            </a:r>
            <a:r>
              <a:rPr lang="fi-FI" sz="2000" dirty="0" err="1"/>
              <a:t>lähtu</a:t>
            </a:r>
            <a:r>
              <a:rPr lang="fi-FI" sz="2000" dirty="0"/>
              <a:t> </a:t>
            </a:r>
            <a:r>
              <a:rPr lang="fi-FI" sz="2000" dirty="0" err="1"/>
              <a:t>kehtivast</a:t>
            </a:r>
            <a:r>
              <a:rPr lang="fi-FI" sz="2000" dirty="0"/>
              <a:t> </a:t>
            </a:r>
            <a:r>
              <a:rPr lang="fi-FI" sz="2000" dirty="0" err="1"/>
              <a:t>tööõigusest</a:t>
            </a:r>
            <a:r>
              <a:rPr lang="et-EE" sz="2000" dirty="0"/>
              <a:t>, </a:t>
            </a:r>
            <a:r>
              <a:rPr lang="fi-FI" sz="2000" dirty="0" err="1"/>
              <a:t>piirab</a:t>
            </a:r>
            <a:r>
              <a:rPr lang="fi-FI" sz="2000" dirty="0"/>
              <a:t> </a:t>
            </a:r>
            <a:r>
              <a:rPr lang="fi-FI" sz="2000" dirty="0" err="1"/>
              <a:t>koolipidaja</a:t>
            </a:r>
            <a:r>
              <a:rPr lang="fi-FI" sz="2000" dirty="0"/>
              <a:t> ja </a:t>
            </a:r>
            <a:r>
              <a:rPr lang="fi-FI" sz="2000" dirty="0" err="1"/>
              <a:t>koolijuhi</a:t>
            </a:r>
            <a:r>
              <a:rPr lang="fi-FI" sz="2000" dirty="0"/>
              <a:t> </a:t>
            </a:r>
            <a:r>
              <a:rPr lang="fi-FI" sz="2000" dirty="0" err="1"/>
              <a:t>autonoomsust</a:t>
            </a:r>
            <a:r>
              <a:rPr lang="et-E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34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DDFADD3B-2E21-68D6-042F-27E7F259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 dirty="0"/>
              <a:t>3. Edasine tegevus, seisukohtade kaardistus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28DC748-D3E2-3315-F7A7-FEF1D5CB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t-EE" sz="2400" dirty="0"/>
              <a:t>Ettepanek koondada </a:t>
            </a:r>
            <a:r>
              <a:rPr lang="et-EE" sz="2400" dirty="0" err="1"/>
              <a:t>ELVLi</a:t>
            </a:r>
            <a:r>
              <a:rPr lang="et-EE" sz="2400" dirty="0"/>
              <a:t> poolt </a:t>
            </a:r>
            <a:r>
              <a:rPr lang="et-EE" sz="2400" dirty="0" err="1"/>
              <a:t>KOVide</a:t>
            </a:r>
            <a:r>
              <a:rPr lang="et-EE" sz="2400" dirty="0"/>
              <a:t> seisukohad leppe osas ühiskausta, sh millal tehakse otsused volikogudes.</a:t>
            </a:r>
          </a:p>
        </p:txBody>
      </p:sp>
    </p:spTree>
    <p:extLst>
      <p:ext uri="{BB962C8B-B14F-4D97-AF65-F5344CB8AC3E}">
        <p14:creationId xmlns:p14="http://schemas.microsoft.com/office/powerpoint/2010/main" val="417548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DA00B2C-679E-D748-7864-CFA794F0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3. Muu info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A315B11-0661-189F-8435-9933D87F7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ELVL koostab kirja </a:t>
            </a:r>
            <a:r>
              <a:rPr lang="et-EE" dirty="0" err="1"/>
              <a:t>KOVidele</a:t>
            </a:r>
            <a:r>
              <a:rPr lang="et-EE" dirty="0"/>
              <a:t> koos analüüsiga järgmisel nädalal.</a:t>
            </a:r>
          </a:p>
          <a:p>
            <a:r>
              <a:rPr lang="et-EE" dirty="0"/>
              <a:t>ELVL teeb pöördumise õpetajate ja koolijuhtide poole leppe põhisõnumitega koolipidajate vaatest.</a:t>
            </a:r>
          </a:p>
          <a:p>
            <a:r>
              <a:rPr lang="et-EE" dirty="0"/>
              <a:t>20.11 toimub Võrus </a:t>
            </a:r>
            <a:r>
              <a:rPr lang="et-EE" dirty="0" err="1"/>
              <a:t>ELVLi</a:t>
            </a:r>
            <a:r>
              <a:rPr lang="et-EE" dirty="0"/>
              <a:t> ja partnerite poolt korraldatav </a:t>
            </a:r>
            <a:r>
              <a:rPr lang="et-EE"/>
              <a:t>HaridusLood  jätkukonverents </a:t>
            </a:r>
            <a:r>
              <a:rPr lang="et-EE" dirty="0"/>
              <a:t>"Äkki õnnestub?!“. Konverents keskendub õpetaja töö- ja palgakorralduse praktikate jagamisele. 21.11 toimub KOV haridusjuhtide õppepäev.</a:t>
            </a:r>
          </a:p>
        </p:txBody>
      </p:sp>
    </p:spTree>
    <p:extLst>
      <p:ext uri="{BB962C8B-B14F-4D97-AF65-F5344CB8AC3E}">
        <p14:creationId xmlns:p14="http://schemas.microsoft.com/office/powerpoint/2010/main" val="260433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F8D420-5ADD-B559-7482-BC412E3C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Päevakord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80C42C7-846A-98E3-D018-6230AC389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1. Haridusleppe taust. Haridusleppe sisuline ja õiguslik analüüs;</a:t>
            </a:r>
          </a:p>
          <a:p>
            <a:pPr marL="0" indent="0">
              <a:buNone/>
            </a:pPr>
            <a:r>
              <a:rPr lang="et-EE" dirty="0"/>
              <a:t>2. Omavalitsuste esialgne tagasiside haridusleppele;</a:t>
            </a:r>
          </a:p>
          <a:p>
            <a:pPr marL="0" indent="0">
              <a:buNone/>
            </a:pPr>
            <a:r>
              <a:rPr lang="et-EE" dirty="0"/>
              <a:t>3. Omavalitsuste ja liidu koostöö haridusleppe seisukohtade kujundamisel;</a:t>
            </a:r>
          </a:p>
          <a:p>
            <a:pPr marL="0" indent="0">
              <a:buNone/>
            </a:pPr>
            <a:r>
              <a:rPr lang="et-EE" dirty="0"/>
              <a:t>4. Informatsioonid.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4937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FE5C3355-731D-41DE-2D29-EE7E475F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6" y="1188637"/>
            <a:ext cx="3291837" cy="4480726"/>
          </a:xfrm>
        </p:spPr>
        <p:txBody>
          <a:bodyPr>
            <a:normAutofit/>
          </a:bodyPr>
          <a:lstStyle/>
          <a:p>
            <a:pPr algn="r"/>
            <a:r>
              <a:rPr lang="et-EE" sz="3600" dirty="0"/>
              <a:t> 1. Haridusleppe protsess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D55B68F-B9FC-F182-153C-C8AEC3442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Autofit/>
          </a:bodyPr>
          <a:lstStyle/>
          <a:p>
            <a:r>
              <a:rPr lang="et-EE" sz="1600" dirty="0"/>
              <a:t>30. jaanuaril 2024 sõlmisid EHL ning HTM kokkuleppe kollektiivse töötüli lõpetamiseks. </a:t>
            </a:r>
          </a:p>
          <a:p>
            <a:r>
              <a:rPr lang="et-EE" sz="1600" dirty="0"/>
              <a:t>Haridusleppe protsess veebruar – september 2024, kokku 7 korral.</a:t>
            </a:r>
          </a:p>
          <a:p>
            <a:r>
              <a:rPr lang="et-EE" sz="1600" dirty="0"/>
              <a:t>Protsessi üldine korraldus: näiline kaasamine, AK-märkega materjalid.</a:t>
            </a:r>
          </a:p>
          <a:p>
            <a:r>
              <a:rPr lang="et-EE" sz="1600" dirty="0"/>
              <a:t>ELVL on saatnud </a:t>
            </a:r>
            <a:r>
              <a:rPr lang="et-EE" sz="1600" dirty="0" err="1"/>
              <a:t>HTMi</a:t>
            </a:r>
            <a:r>
              <a:rPr lang="et-EE" sz="1600" dirty="0"/>
              <a:t> leppe teemal küsimusi, teinud ettepanekuid, koondanud </a:t>
            </a:r>
            <a:r>
              <a:rPr lang="et-EE" sz="1600" dirty="0" err="1"/>
              <a:t>KOVide</a:t>
            </a:r>
            <a:r>
              <a:rPr lang="et-EE" sz="1600" dirty="0"/>
              <a:t> küsimusi. Sisulised vastused nendele on saamata.</a:t>
            </a:r>
          </a:p>
          <a:p>
            <a:r>
              <a:rPr lang="et-EE" sz="1600" dirty="0"/>
              <a:t>Kõige olulisemad küsimused: Mis on leppe eesmärk? Mis takistab </a:t>
            </a:r>
            <a:r>
              <a:rPr lang="fi-FI" sz="1600" dirty="0" err="1"/>
              <a:t>probleemide</a:t>
            </a:r>
            <a:r>
              <a:rPr lang="fi-FI" sz="1600" dirty="0"/>
              <a:t> </a:t>
            </a:r>
            <a:r>
              <a:rPr lang="fi-FI" sz="1600" dirty="0" err="1"/>
              <a:t>lahendamiseks</a:t>
            </a:r>
            <a:r>
              <a:rPr lang="et-EE" sz="1600" dirty="0"/>
              <a:t> kasutada</a:t>
            </a:r>
            <a:r>
              <a:rPr lang="fi-FI" sz="1600" dirty="0"/>
              <a:t> </a:t>
            </a:r>
            <a:r>
              <a:rPr lang="fi-FI" sz="1600" dirty="0" err="1"/>
              <a:t>täna</a:t>
            </a:r>
            <a:r>
              <a:rPr lang="fi-FI" sz="1600" dirty="0"/>
              <a:t> </a:t>
            </a:r>
            <a:r>
              <a:rPr lang="fi-FI" sz="1600" dirty="0" err="1"/>
              <a:t>kehtivat</a:t>
            </a:r>
            <a:r>
              <a:rPr lang="fi-FI" sz="1600" dirty="0"/>
              <a:t>  </a:t>
            </a:r>
            <a:r>
              <a:rPr lang="fi-FI" sz="1600" dirty="0" err="1"/>
              <a:t>seadusandlust</a:t>
            </a:r>
            <a:r>
              <a:rPr lang="et-EE" sz="1600" dirty="0"/>
              <a:t>?</a:t>
            </a:r>
          </a:p>
          <a:p>
            <a:r>
              <a:rPr lang="et-EE" sz="1600" dirty="0"/>
              <a:t>Haridusleppe sisuline tekst on iga arutelu eel muutunud lühemaks. </a:t>
            </a:r>
          </a:p>
        </p:txBody>
      </p:sp>
    </p:spTree>
    <p:extLst>
      <p:ext uri="{BB962C8B-B14F-4D97-AF65-F5344CB8AC3E}">
        <p14:creationId xmlns:p14="http://schemas.microsoft.com/office/powerpoint/2010/main" val="256119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CDA90ACD-6352-CF10-0441-F9712944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3600"/>
              <a:t>Haridusleppe protsess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914FD7E-51F2-49A8-4902-731899DA5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870857"/>
            <a:ext cx="5488941" cy="5214257"/>
          </a:xfrm>
        </p:spPr>
        <p:txBody>
          <a:bodyPr anchor="ctr">
            <a:noAutofit/>
          </a:bodyPr>
          <a:lstStyle/>
          <a:p>
            <a:endParaRPr lang="et-EE" sz="1800" u="sng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  <a:hlinkClick r:id="rId2"/>
            </a:endParaRPr>
          </a:p>
          <a:p>
            <a:endParaRPr lang="et-EE" sz="1800" u="sng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  <a:hlinkClick r:id="rId2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https://opleht.ee/2024/08/eesti-linnade-ja-valdade-liit-rahalise-katteta-hariduslepe-ei-tee-olukorda-paremaks/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https://haridus.postimees.ee/8073349/omavalitsused-kusimustele-haridusleppe-kohta-pole-vastuseid-tulnud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https://www.err.ee/1609401031/andres-laisk-hariduse-rahastamine-on-riigil-poolikult-lahendatud-vorrand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https://arvamus.postimees.ee/8049726/omavalitsustegelased-hariduslepe-pole-osutunud-volukepikeseks-et-leida-opetajatele-palgaraha</a:t>
            </a:r>
            <a:endParaRPr lang="et-EE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https://haridus.postimees.ee/8049202/kov-id-haridusleppe-kavast-kindlasti-vajavad-koolipidajad-raha-juurde</a:t>
            </a:r>
            <a:endParaRPr lang="et-EE" sz="1800" u="sng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t-EE" sz="18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https://www.delfi.ee/artikkel/120303676/tartu-linnapea-ilma-lisaressurssi-leidmata-ei-ole-hariduslepet-voimalik-rakendada</a:t>
            </a: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t-E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59084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D610BBD8-27FF-042D-60CB-EEE0CB0F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 dirty="0"/>
              <a:t> </a:t>
            </a:r>
            <a:r>
              <a:rPr lang="et-EE" sz="4100" dirty="0" err="1"/>
              <a:t>ELVLi</a:t>
            </a:r>
            <a:r>
              <a:rPr lang="et-EE" sz="4100" dirty="0"/>
              <a:t> tagasiside haridusleppe viimasele versioonile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AB2CC79-F005-9D39-0051-651930CA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071" y="1429062"/>
            <a:ext cx="4907137" cy="4240301"/>
          </a:xfrm>
        </p:spPr>
        <p:txBody>
          <a:bodyPr anchor="ctr">
            <a:normAutofit fontScale="92500" lnSpcReduction="20000"/>
          </a:bodyPr>
          <a:lstStyle/>
          <a:p>
            <a:r>
              <a:rPr lang="et-EE" sz="2200" dirty="0"/>
              <a:t>Õiguslik vaade: </a:t>
            </a:r>
          </a:p>
          <a:p>
            <a:pPr lvl="1"/>
            <a:r>
              <a:rPr lang="et-EE" sz="2200" dirty="0"/>
              <a:t>Haridusleppega ei täideta kollektiivse töötüli lõpetamiseks sõlmitud kokkulepet.</a:t>
            </a:r>
          </a:p>
          <a:p>
            <a:pPr lvl="1"/>
            <a:r>
              <a:rPr lang="et-EE" sz="2200" dirty="0"/>
              <a:t>Lepe ei loo, vaid vähendab õigusselgust. Kokkulepitu ei aita kaasa </a:t>
            </a:r>
            <a:r>
              <a:rPr lang="et-EE" sz="2200"/>
              <a:t>soovitud tulemustele.  </a:t>
            </a:r>
            <a:endParaRPr lang="et-EE" sz="2200" dirty="0"/>
          </a:p>
          <a:p>
            <a:pPr lvl="1"/>
            <a:r>
              <a:rPr lang="fi-FI" sz="2200" dirty="0"/>
              <a:t>Hea </a:t>
            </a:r>
            <a:r>
              <a:rPr lang="fi-FI" sz="2200" dirty="0" err="1"/>
              <a:t>tahte</a:t>
            </a:r>
            <a:r>
              <a:rPr lang="fi-FI" sz="2200" dirty="0"/>
              <a:t> </a:t>
            </a:r>
            <a:r>
              <a:rPr lang="fi-FI" sz="2200" dirty="0" err="1"/>
              <a:t>leppega</a:t>
            </a:r>
            <a:r>
              <a:rPr lang="fi-FI" sz="2200" dirty="0"/>
              <a:t> ei saa </a:t>
            </a:r>
            <a:r>
              <a:rPr lang="fi-FI" sz="2200" dirty="0" err="1"/>
              <a:t>kohustada</a:t>
            </a:r>
            <a:r>
              <a:rPr lang="fi-FI" sz="2200" dirty="0"/>
              <a:t> </a:t>
            </a:r>
            <a:r>
              <a:rPr lang="fi-FI" sz="2200" dirty="0" err="1"/>
              <a:t>kokku</a:t>
            </a:r>
            <a:r>
              <a:rPr lang="fi-FI" sz="2200" dirty="0"/>
              <a:t> </a:t>
            </a:r>
            <a:r>
              <a:rPr lang="fi-FI" sz="2200" dirty="0" err="1"/>
              <a:t>leppima</a:t>
            </a:r>
            <a:r>
              <a:rPr lang="fi-FI" sz="2200" dirty="0"/>
              <a:t> </a:t>
            </a:r>
            <a:r>
              <a:rPr lang="fi-FI" sz="2200" dirty="0" err="1"/>
              <a:t>kollektiivlepingu</a:t>
            </a:r>
            <a:r>
              <a:rPr lang="fi-FI" sz="2200" dirty="0"/>
              <a:t> </a:t>
            </a:r>
            <a:r>
              <a:rPr lang="fi-FI" sz="2200" dirty="0" err="1"/>
              <a:t>läbirääkimistes</a:t>
            </a:r>
            <a:r>
              <a:rPr lang="fi-FI" sz="2200" dirty="0"/>
              <a:t>.</a:t>
            </a:r>
            <a:endParaRPr lang="et-EE" sz="2200" dirty="0"/>
          </a:p>
          <a:p>
            <a:pPr lvl="1"/>
            <a:r>
              <a:rPr lang="et-EE" sz="2200" dirty="0"/>
              <a:t>Ebakõla haridusleppe eesmärgi, üldsätete ja leppe punktide vahel.</a:t>
            </a:r>
          </a:p>
          <a:p>
            <a:pPr lvl="1"/>
            <a:r>
              <a:rPr lang="et-EE" sz="2200" dirty="0"/>
              <a:t>Haridusleppe allkirjastajad ei saa võtta täiendavaid kohustusi, sest neil puudub selleks volitus.</a:t>
            </a:r>
          </a:p>
          <a:p>
            <a:pPr lvl="1"/>
            <a:r>
              <a:rPr lang="et-EE" sz="2200" dirty="0"/>
              <a:t>Karjäärimudeli rakendamine aastast 2026 eeldab seadusemuudatust.</a:t>
            </a:r>
          </a:p>
          <a:p>
            <a:pPr lvl="1"/>
            <a:endParaRPr lang="et-EE" sz="1500" dirty="0"/>
          </a:p>
        </p:txBody>
      </p:sp>
    </p:spTree>
    <p:extLst>
      <p:ext uri="{BB962C8B-B14F-4D97-AF65-F5344CB8AC3E}">
        <p14:creationId xmlns:p14="http://schemas.microsoft.com/office/powerpoint/2010/main" val="30163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04E4A7F8-3681-0057-BAC2-BAD63CA1B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 dirty="0" err="1"/>
              <a:t>ELVLi</a:t>
            </a:r>
            <a:r>
              <a:rPr lang="et-EE" sz="4100" dirty="0"/>
              <a:t>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69155CC-83DC-6865-0A39-DA731AA11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188637"/>
            <a:ext cx="5695765" cy="4480726"/>
          </a:xfrm>
        </p:spPr>
        <p:txBody>
          <a:bodyPr anchor="ctr">
            <a:noAutofit/>
          </a:bodyPr>
          <a:lstStyle/>
          <a:p>
            <a:r>
              <a:rPr lang="et-EE" sz="1800" dirty="0"/>
              <a:t>Finantsiline vaade:</a:t>
            </a:r>
          </a:p>
          <a:p>
            <a:pPr lvl="1"/>
            <a:r>
              <a:rPr lang="et-EE" sz="1800" dirty="0"/>
              <a:t>Riigieelarve strateegias on õpetajate tööjõukulude kasvuks 2025-2027 null  eurot ( 494,8 mln eurot) ning aastal 2028 väheneb riigieelarvest antav summa omavalitsuste koolide õpetajate tööjõukulude toetamiseks nelja miljoni euro võtta (490,8 mln eurot).</a:t>
            </a:r>
          </a:p>
          <a:p>
            <a:pPr lvl="1"/>
            <a:r>
              <a:rPr lang="et-EE" sz="1800" dirty="0"/>
              <a:t>Karjäärimudeli kehtestamiseks ja rakendamiseks peavad riigieelarves olema tagatud täiendavad finantsid, täna need puuduvad.</a:t>
            </a:r>
          </a:p>
          <a:p>
            <a:pPr lvl="1"/>
            <a:r>
              <a:rPr lang="et-EE" sz="1800" dirty="0"/>
              <a:t>Õppetundide soovituslik maht 21 tundi – mis vahenditest tuleb õpetajaid juurde palgata?</a:t>
            </a:r>
          </a:p>
          <a:p>
            <a:pPr lvl="1"/>
            <a:r>
              <a:rPr lang="et-EE" sz="1800" dirty="0"/>
              <a:t>HTM avalikustab õpilasepõhise pearaha koolide kaupa – riik ei anna toetust koolidele, vaid pidajatele. Lisakoefitsiendid õpilasepõhisel pearahal kogu </a:t>
            </a:r>
            <a:r>
              <a:rPr lang="et-EE" sz="1800" dirty="0" err="1"/>
              <a:t>KOVi</a:t>
            </a:r>
            <a:r>
              <a:rPr lang="et-EE" sz="1800" dirty="0"/>
              <a:t> osas on peale haldusreformi n-ö kaalutud keskmise alusel.</a:t>
            </a:r>
          </a:p>
        </p:txBody>
      </p:sp>
    </p:spTree>
    <p:extLst>
      <p:ext uri="{BB962C8B-B14F-4D97-AF65-F5344CB8AC3E}">
        <p14:creationId xmlns:p14="http://schemas.microsoft.com/office/powerpoint/2010/main" val="132750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5DD8611A-C3E9-6CE4-4BED-5F65C08A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t-EE" sz="4100"/>
              <a:t>ELVLi tagasiside haridusleppe projekti viimasele versioonile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4AB0C45-FC99-5930-A69E-27ACDC634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t-EE" sz="2000" dirty="0"/>
              <a:t>Riik peab tagama vajalikud vahendid õpetajate palgafondi vahendid.</a:t>
            </a:r>
          </a:p>
          <a:p>
            <a:r>
              <a:rPr lang="et-EE" sz="2000" dirty="0"/>
              <a:t>Haridusleppes ei lepita kokku, kuidas tagatakse haridusleppega õpetajatele </a:t>
            </a:r>
            <a:r>
              <a:rPr lang="fi-FI" sz="2000" dirty="0" err="1"/>
              <a:t>töötasu</a:t>
            </a:r>
            <a:r>
              <a:rPr lang="fi-FI" sz="2000" dirty="0"/>
              <a:t> </a:t>
            </a:r>
            <a:r>
              <a:rPr lang="fi-FI" sz="2000" dirty="0" err="1"/>
              <a:t>minimaalselt</a:t>
            </a:r>
            <a:r>
              <a:rPr lang="fi-FI" sz="2000" dirty="0"/>
              <a:t> 120% </a:t>
            </a:r>
            <a:r>
              <a:rPr lang="fi-FI" sz="2000" dirty="0" err="1"/>
              <a:t>riigi</a:t>
            </a:r>
            <a:r>
              <a:rPr lang="fi-FI" sz="2000" dirty="0"/>
              <a:t> </a:t>
            </a:r>
            <a:r>
              <a:rPr lang="fi-FI" sz="2000" dirty="0" err="1"/>
              <a:t>keskmisest</a:t>
            </a:r>
            <a:r>
              <a:rPr lang="et-EE" sz="2000" dirty="0"/>
              <a:t> aastaks 2027.</a:t>
            </a:r>
          </a:p>
          <a:p>
            <a:r>
              <a:rPr lang="et-EE" sz="2000" dirty="0"/>
              <a:t>Vastuolu rahastamist puudutavates lepingu punktides: ühes </a:t>
            </a:r>
            <a:r>
              <a:rPr lang="fi-FI" sz="2000" dirty="0" err="1"/>
              <a:t>deklareerit</a:t>
            </a:r>
            <a:r>
              <a:rPr lang="et-EE" sz="2000" dirty="0" err="1"/>
              <a:t>akse</a:t>
            </a:r>
            <a:r>
              <a:rPr lang="fi-FI" sz="2000" dirty="0"/>
              <a:t>, et </a:t>
            </a:r>
            <a:r>
              <a:rPr lang="fi-FI" sz="2000" dirty="0" err="1"/>
              <a:t>lähtutakse</a:t>
            </a:r>
            <a:r>
              <a:rPr lang="fi-FI" sz="2000" dirty="0"/>
              <a:t> </a:t>
            </a:r>
            <a:r>
              <a:rPr lang="fi-FI" sz="2000" dirty="0" err="1"/>
              <a:t>kehtivast</a:t>
            </a:r>
            <a:r>
              <a:rPr lang="fi-FI" sz="2000" dirty="0"/>
              <a:t> </a:t>
            </a:r>
            <a:r>
              <a:rPr lang="fi-FI" sz="2000" dirty="0" err="1"/>
              <a:t>mudelist</a:t>
            </a:r>
            <a:r>
              <a:rPr lang="et-EE" sz="2000" dirty="0"/>
              <a:t>, teises minnakse rahastusmudelit muutma.</a:t>
            </a:r>
          </a:p>
        </p:txBody>
      </p:sp>
    </p:spTree>
    <p:extLst>
      <p:ext uri="{BB962C8B-B14F-4D97-AF65-F5344CB8AC3E}">
        <p14:creationId xmlns:p14="http://schemas.microsoft.com/office/powerpoint/2010/main" val="213108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5AA778E-14AD-8E5E-8C19-962293CCF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CA582AA-26EE-DC10-6965-16C796941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96A83A36-748A-AEFE-4E30-3656B30CA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7087" y="-48986"/>
            <a:ext cx="12279085" cy="690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4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A8310D7-57DC-18D7-5B25-550E9A7D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CB28871-C3A0-F9AB-3201-6941D3353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515FA279-CA3E-7B51-E92E-EE798507B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028714" cy="676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9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516FC73BEDA54B9533E210AA41973A" ma:contentTypeVersion="20" ma:contentTypeDescription="Loo uus dokument" ma:contentTypeScope="" ma:versionID="c73254e52231cda85f6e3b65622776f7">
  <xsd:schema xmlns:xsd="http://www.w3.org/2001/XMLSchema" xmlns:xs="http://www.w3.org/2001/XMLSchema" xmlns:p="http://schemas.microsoft.com/office/2006/metadata/properties" xmlns:ns2="7e74a2a7-8a7a-4f23-9c15-99ffacc76100" xmlns:ns3="7b6e56b3-91d3-47fd-8cd2-af0196636f46" targetNamespace="http://schemas.microsoft.com/office/2006/metadata/properties" ma:root="true" ma:fieldsID="7d2a36e7b3c3fa102b4744e0c9b5de56" ns2:_="" ns3:_="">
    <xsd:import namespace="7e74a2a7-8a7a-4f23-9c15-99ffacc76100"/>
    <xsd:import namespace="7b6e56b3-91d3-47fd-8cd2-af0196636f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4a2a7-8a7a-4f23-9c15-99ffacc761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Pildisildid" ma:readOnly="false" ma:fieldId="{5cf76f15-5ced-4ddc-b409-7134ff3c332f}" ma:taxonomyMulti="true" ma:sspId="2e7e1319-75c4-490e-96c4-c8a4839e3f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e56b3-91d3-47fd-8cd2-af0196636f4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b1fcad4-45a7-469e-b7f8-0db16ac5e4d8}" ma:internalName="TaxCatchAll" ma:showField="CatchAllData" ma:web="7b6e56b3-91d3-47fd-8cd2-af0196636f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74a2a7-8a7a-4f23-9c15-99ffacc76100">
      <Terms xmlns="http://schemas.microsoft.com/office/infopath/2007/PartnerControls"/>
    </lcf76f155ced4ddcb4097134ff3c332f>
    <TaxCatchAll xmlns="7b6e56b3-91d3-47fd-8cd2-af0196636f46" xsi:nil="true"/>
  </documentManagement>
</p:properties>
</file>

<file path=customXml/itemProps1.xml><?xml version="1.0" encoding="utf-8"?>
<ds:datastoreItem xmlns:ds="http://schemas.openxmlformats.org/officeDocument/2006/customXml" ds:itemID="{E3A001B5-E6BC-418C-8D69-A3C35E025A5C}"/>
</file>

<file path=customXml/itemProps2.xml><?xml version="1.0" encoding="utf-8"?>
<ds:datastoreItem xmlns:ds="http://schemas.openxmlformats.org/officeDocument/2006/customXml" ds:itemID="{DE1F2E57-1122-47DC-8977-88DCBFE62590}"/>
</file>

<file path=customXml/itemProps3.xml><?xml version="1.0" encoding="utf-8"?>
<ds:datastoreItem xmlns:ds="http://schemas.openxmlformats.org/officeDocument/2006/customXml" ds:itemID="{F3E0D418-C7FA-4F2E-B514-9E144E465AD9}"/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600</Words>
  <Application>Microsoft Office PowerPoint</Application>
  <PresentationFormat>Laiekraan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Office'i kujundus</vt:lpstr>
      <vt:lpstr>PowerPointi esitlus</vt:lpstr>
      <vt:lpstr>Päevakord</vt:lpstr>
      <vt:lpstr> 1. Haridusleppe protsess</vt:lpstr>
      <vt:lpstr>Haridusleppe protsess</vt:lpstr>
      <vt:lpstr> ELVLi tagasiside haridusleppe viimasele versioonile</vt:lpstr>
      <vt:lpstr>ELVLi tagasiside haridusleppe projekti viimasele versioonile </vt:lpstr>
      <vt:lpstr>ELVLi tagasiside haridusleppe projekti viimasele versioonile </vt:lpstr>
      <vt:lpstr>PowerPointi esitlus</vt:lpstr>
      <vt:lpstr>PowerPointi esitlus</vt:lpstr>
      <vt:lpstr>ELVLi tagasiside haridusleppe projekti viimasele versioonile </vt:lpstr>
      <vt:lpstr>3. Edasine tegevus, seisukohtade kaardistus</vt:lpstr>
      <vt:lpstr>3. Muu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Toomas Johanson</dc:creator>
  <cp:lastModifiedBy>Inga Köster</cp:lastModifiedBy>
  <cp:revision>12</cp:revision>
  <cp:lastPrinted>2024-08-15T07:57:34Z</cp:lastPrinted>
  <dcterms:created xsi:type="dcterms:W3CDTF">2024-04-15T12:38:17Z</dcterms:created>
  <dcterms:modified xsi:type="dcterms:W3CDTF">2024-10-25T09:12:49Z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0x010100F0516FC73BEDA54B9533E210AA41973A</vt:lpwstr>
  </property>
</Properties>
</file>